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D27ACF-4C72-4FB7-9629-51E24E5532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44DA4-A258-4FEC-8CFF-735A03715C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SLs and drugs in SynLethKG for driver genes of 32 cancers and pan-caner. The bar chart shows the numbers of cancer driver genes in SynLethKG. In the left figure, the line chart represents the numbers of SLs containing the cancer driver genes in SynLethKG, and in the right figure, the line chart represents the numbers of drugs associated with the driver genes in SynLethKG.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EA839-BC9B-4605-BD53-0264D9EE4D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baac030, </a:t>
            </a:r>
            <a:r>
              <a:rPr lang="en-US" altLang="en-US" sz="1000">
                <a:solidFill>
                  <a:srgbClr val="333333"/>
                </a:solidFill>
                <a:hlinkClick r:id="rId3"/>
              </a:rPr>
              <a:t>https://doi.org/10.1093/database/baac030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SLs and drugs in SynLethKG for driver genes of 32 cancers and pan-caner. The bar chart shows the numbers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67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SLs and drugs in SynLethKG for driver genes of 32 cancers and pan-caner. The bar chart shows the numbers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2024-05-12T02:25:56Z</dcterms:modified>
</cp:coreProperties>
</file>