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77963-9CDA-44B4-9012-72D521A343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F1F4F-0E44-4B47-B6BA-81B1C9851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 of the DNA binding tab, including a list of all TFs and listed SVM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9EAD3-D8F2-4AC8-89AB-046F03CCDC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Representative image of the DNA binding tab, including a list of all TFs and listed SVM scores.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18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Representative image of the DNA binding tab, including a list of all TFs and listed SVM scores.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2024-05-19T14:29:58Z</dcterms:modified>
</cp:coreProperties>
</file>