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436C21-EC47-4B71-8A27-CECD0ADBD4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F9BFCB-7D3C-4D10-AF51-51619EEB63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process of database construction. Each box represents a conceptual object representing the structure of data. The topmost line in each box shows the name of the relational table. PK, primary key; FK, foreign key. Each dotted arrow indicates the relation of an entity to the reference. Bold arched arrows indicate an external operation to produce the relations (the main program names are given near the arrows). Light gray background of the title, transaction (temporary and internal) relation; dark gray background, resulting 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1878C7-854D-4D48-9375-D2A5AC187F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Page transition diagram of the CyanoClust web interface. Each box indicates a web page, and each arrow indicates the page transition caused by an action. Each balloon indicates a simplified explanation of the indicated page. The gray boxes indicate the two types of initial search page, which are also linked with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1878C7-854D-4D48-9375-D2A5AC187F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 shots showing the top page and Basic Search page. The Basic Search page opens upon following the link in the top page, as indicated by an arrow. The ‘Basic Search’ page accepts a search query consisting of an individual gene name or annotations, gene conservation in specified organism groups or species, or just the cluster ID. By submitting a query, a cluster ID table is displayed under the name ‘Search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1878C7-854D-4D48-9375-D2A5AC187F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analysis of a cluster. The upper figure shows a cluster ID table in a ‘Search Results’ page. Upon clicking the cluster number in the cluster ID table (red circle), a ‘Cluster Display’ page is shown. Below is a stacked view of a ‘Cluster Display’ page, a multiple alignment, and a dendrogram driven by the program Jalview. In the ‘Cluster Display’ page, a bit matrix is used to show the similarity of homologs for small clusters (hidden behind other windows in this example), but only a list is shown if the cluster size is large.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1878C7-854D-4D48-9375-D2A5AC187FA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p0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p0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p0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p0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bap025, </a:t>
            </a:r>
            <a:r>
              <a:rPr lang="en-US" altLang="en-US" sz="1000">
                <a:solidFill>
                  <a:srgbClr val="333333"/>
                </a:solidFill>
                <a:hlinkClick r:id="rId3"/>
              </a:rPr>
              <a:t>https://doi.org/10.1093/database/bap025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process of database construction. Each box represents a conceptual object representing the structure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82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bap025, </a:t>
            </a:r>
            <a:r>
              <a:rPr lang="en-US" altLang="en-US" sz="1000">
                <a:solidFill>
                  <a:srgbClr val="333333"/>
                </a:solidFill>
                <a:hlinkClick r:id="rId3"/>
              </a:rPr>
              <a:t>https://doi.org/10.1093/database/bap025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Page transition diagram of the CyanoClust web interface. Each box indicates a web page, and each arrow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bap025, </a:t>
            </a:r>
            <a:r>
              <a:rPr lang="en-US" altLang="en-US" sz="1000">
                <a:solidFill>
                  <a:srgbClr val="333333"/>
                </a:solidFill>
                <a:hlinkClick r:id="rId3"/>
              </a:rPr>
              <a:t>https://doi.org/10.1093/database/bap025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 shots showing the top page and Basic Search page. The Basic Search page opens upon following the link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18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bap025, </a:t>
            </a:r>
            <a:r>
              <a:rPr lang="en-US" altLang="en-US" sz="1000">
                <a:solidFill>
                  <a:srgbClr val="333333"/>
                </a:solidFill>
                <a:hlinkClick r:id="rId3"/>
              </a:rPr>
              <a:t>https://doi.org/10.1093/database/bap025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analysis of a cluster. The upper figure shows a cluster ID table in a ‘Search Results’ page. Upon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692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process of database construction. Each box represents a conceptual object representing the structure of ...</vt:lpstr>
      <vt:lpstr>Figure 2. Page transition diagram of the CyanoClust web interface. Each box indicates a web page, and each arrow ...</vt:lpstr>
      <vt:lpstr>Figure 3. Screen shots showing the top page and Basic Search page. The Basic Search page opens upon following the link ...</vt:lpstr>
      <vt:lpstr>Figure 4. Example analysis of a cluster. The upper figure shows a cluster ID table in a ‘Search Results’ page. Upon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2024-07-27T06:51:04Z</dcterms:modified>
</cp:coreProperties>
</file>