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594CDA-13A2-4C57-8858-686D70D5F8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CE692C-6F2F-4EDC-ACF7-89BF3C2FD4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GrainGenes’ homepage (https://wheat.pw.usda.gov) shows a wide range of services and jump points available through an intuitive, graphic interface. The top menu buttons open up new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D5600-DE07-4788-A782-9BA4E70FFF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GrainGenes’ homepage (https://wheat.pw.usda.gov) shows a wide range of services and jump points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58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GrainGenes’ homepage (https://wheat.pw.usda.gov) shows a wide range of services and jump points available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2024-05-19T16:41:29Z</dcterms:modified>
</cp:coreProperties>
</file>