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AABB67-A892-4B9B-9FC4-F2E08D67F3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EE46A-1073-4EA5-A0DA-4FFD1BA0C1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University of Kansas Cancer Center catchment area counties color coded by the age adjusted cancer mortality rates. Data Source: Centers for Disease Control and Prevention.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B83DD-1EF6-4BA2-AB19-BAA76E7549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The University of Kansas Cancer Center catchment area counties color coded by the age adjusted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69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The University of Kansas Cancer Center catchment area counties color coded by the age adjusted cancer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2024-05-19T12:58:22Z</dcterms:modified>
</cp:coreProperties>
</file>