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A3EAD-5843-431B-9711-1ACA38890B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3DBDF-7F67-4666-AEE7-0556827234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Camtasia software (www.techsmith.com/camtasia.html) has been used by the SGD to add simple effects and annotations to video tutorials in order to enhance clarity of the presented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AD293-C286-420D-9465-393307840D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Camtasia software (www.techsmith.com/camtasia.html) has been used by the SGD to add simple effects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Camtasia software (www.techsmith.com/camtasia.html) has been used by the SGD to add simple effects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2024-05-19T10:23:20Z</dcterms:modified>
</cp:coreProperties>
</file>