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2FEAF-A7D2-4027-93A8-5FD09AB3DD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71ABC-7C99-426D-AA29-65A8983E19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the input page for RANMOD (Random Conformation to Polypeptide Backbone) program. The user should provide a sequence (FASTA format) and disulphide connections information for running RANMOD procedure.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19AB9-ECA5-4319-821C-214BBEB843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Snapshot of the input page for RANMOD (Random Conformation to Polypeptide Backbone) program. The user should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81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Snapshot of the input page for RANMOD (Random Conformation to Polypeptide Backbone) program. The user should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2024-05-08T01:42:06Z</dcterms:modified>
</cp:coreProperties>
</file>