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CEF2565-22A0-4808-9C5F-7FD447D126D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F23D93-6622-4927-A874-DC8D7BEF39F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Assessment of the capabilities of seven interactomes to group functionally associated genes together. The precision-recall curves of gene function prediction using different interactomes are illustrated. Precision estimates the proportion of correct annotations identified by an interactome. Recall estimates the proportion of new annotations that is identified by an interactome.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article is published and distributed under the terms of the Oxford University Press, Standard Journals Publication Model (https://academic.oup.com/journals/pages/open_access/funder_policies/chorus/standard_publication_model)</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4B705-7510-4CA6-B0B4-3C1885649E4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05"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baaa005, </a:t>
            </a:r>
            <a:r>
              <a:rPr lang="en-US" altLang="en-US" sz="1000">
                <a:solidFill>
                  <a:srgbClr val="333333"/>
                </a:solidFill>
                <a:hlinkClick r:id="rId3"/>
              </a:rPr>
              <a:t>https://doi.org/10.1093/database/baaa005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Assessment of the capabilities of seven interactomes to group functionally associated genes together.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39242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Assessment of the capabilities of seven interactomes to group functionally associated genes together.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2024-05-19T14:40:39Z</dcterms:modified>
</cp:coreProperties>
</file>