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36E22-9025-4D46-8FE4-0BE57584DD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103FEA-793E-4F97-AF40-8D582FF479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Summary of the breakdown of each of the 50 unique variants across the 11 studies. The variants highlighted in blue represent molecules that have been FDA approved, while green represents guidelines as well as FDA approved molecules. Note: LA—Lung adenocarcinoma, NSCLC—non-small cell lung cancer, PLC—pan-lung cancer, LSCC—lung squamous cell carcinoma, LCNC—large cell neuroendocrine carcinoma, LAC—lung adenosquamous carcinoma.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2F97E1-CBAE-4A72-955C-DA6A6090B1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baab042, </a:t>
            </a:r>
            <a:r>
              <a:rPr lang="en-US" altLang="en-US" sz="1000">
                <a:solidFill>
                  <a:srgbClr val="333333"/>
                </a:solidFill>
                <a:hlinkClick r:id="rId3"/>
              </a:rPr>
              <a:t>https://doi.org/10.1093/database/baab042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of the breakdown of each of the 50 unique variants across the 11 studies. The variants highlighted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29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Summary of the breakdown of each of the 50 unique variants across the 11 studies. The variants highlighted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2024-05-19T15:47:43Z</dcterms:modified>
</cp:coreProperties>
</file>