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91DCA-3558-4BA0-87FC-34D072709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B789B-BA6D-457F-964B-8B502FF6D6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discordance between curator-based predictions and published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3084F-A6B2-430D-B5C1-0654448AC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Reasons for discordance between curator-based predictions and published evidence.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Reasons for discordance between curator-based predictions and published evidence.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2024-05-02T22:34:58Z</dcterms:modified>
</cp:coreProperties>
</file>