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BCCCFE-FE7B-4570-B3E0-4E9D20D8A65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331121-7991-4936-8DDA-B2DB9E520A0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different tables and their relationships in the Phenol-Explorer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A51690-270A-4EE7-8D36-9686EE2D860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p02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2010, , 2010, bap024,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https://doi.org/10.1093/database/bap024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The different tables and their relationships in the Phenol-Explorer database.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52600" y="1371600"/>
            <a:ext cx="562707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The different tables and their relationships in the Phenol-Explorer database.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2024-05-17T05:49:47Z</dcterms:modified>
</cp:coreProperties>
</file>