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67EF2A-48D9-451D-BB19-02181A1192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62AA77-DFF9-443F-A47E-CAEBE0B660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Review &amp; Submit page in a SARS-CoV-2 web submission. The left side of the page contains a summary of information, data files, and pre-submission sequence processing reports. The right side of the page displays a preview of the GenBank flatfiles prior to feature annotation and full submission processing. The preview is a familiar, human-readable format that allows submitters to confirm the author names, publications (if provided), contact information, sequencing technology and source information are correct before submitting.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D7317A-C893-47C1-9F6B-3C27D3FC83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Review &amp; Submit page in a SARS-CoV-2 web submission. The left side of the page contains a summary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526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Review &amp; Submit page in a SARS-CoV-2 web submission. The left side of the page contains a summary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2024-05-05T15:18:47Z</dcterms:modified>
</cp:coreProperties>
</file>