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C90738-E280-4764-8B15-E83BAF933C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FF734-7825-4563-9CD4-FA0D7B6924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View Records page—a typical annotation viewed in the PhenoMiner curation tool with all data visible on one 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43EB03-FE1C-45C1-84F7-58E3015E85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View Records page—a typical annotation viewed in the PhenoMiner curation tool with all data visible on one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5386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View Records page—a typical annotation viewed in the PhenoMiner curation tool with all data visible on one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2024-05-11T21:54:00Z</dcterms:modified>
</cp:coreProperties>
</file>