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AFB6FE-77B6-4B00-B078-5BE5ECBA2F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7638F9-B6BA-4916-9BED-1D4F3B271A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Features of MaizeCUBIC variation module. (A) Variation information of population can be visual browsed by searching for chromosome region or gene names in genome browser tool. (B) Schematic of genome browser embedded in MaizeCUBIC, build on JBrowse. (C) Variations can be queried in three ways in variation search tool. (D) The acquired variations would be displayed in the results page within a table and have links to the relevant entry in genome browser tool to see detail information about them.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2D329F-F6AB-456A-9865-899EAA3C3B1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baaa044, </a:t>
            </a:r>
            <a:r>
              <a:rPr lang="en-US" altLang="en-US" sz="1000">
                <a:solidFill>
                  <a:srgbClr val="333333"/>
                </a:solidFill>
                <a:hlinkClick r:id="rId3"/>
              </a:rPr>
              <a:t>https://doi.org/10.1093/database/baaa044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Features of MaizeCUBIC variation module. (A) Variation information of population can be visual browsed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501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Features of MaizeCUBIC variation module. (A) Variation information of population can be visual browsed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2024-05-19T16:20:11Z</dcterms:modified>
</cp:coreProperties>
</file>