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DD7DAE-35E6-426C-8975-E2FD329639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8B97C8-051A-412F-BC75-75904BBF83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workflow of bc4q script for the evaluation of cd-hit clusters. The identity level is set at 90%.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055B26-FD35-432B-88C7-26851DC785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workflow of bc4q script for the evaluation of cd-hit clusters. The identity level is set at 90%.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27400" y="1371600"/>
            <a:ext cx="24807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Schematic workflow of bc4q script for the evaluation of cd-hit clusters. The identity level is set at 90%.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2024-05-19T16:40:58Z</dcterms:modified>
</cp:coreProperties>
</file>