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38DF92-AE71-4956-A095-C7BC3C087B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38389-9F17-4B44-92FF-0E5CD76DEB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ROUGE-1 recalls scores obtained by automatic summaries without stop words for all properties (ALL) and for each property. Automatic summaries were created using the complete article collection (Complete) and using only TF-related articles (TF-related).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5F98E-6EE3-4F22-81A9-3A141060C5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baaa109, </a:t>
            </a:r>
            <a:r>
              <a:rPr lang="en-US" altLang="en-US" sz="1000">
                <a:solidFill>
                  <a:srgbClr val="333333"/>
                </a:solidFill>
                <a:hlinkClick r:id="rId3"/>
              </a:rPr>
              <a:t>https://doi.org/10.1093/database/baaa109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ROUGE-1 recalls scores obtained by automatic summaries without stop words for all properties (ALL) and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48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ROUGE-1 recalls scores obtained by automatic summaries without stop words for all properties (ALL) and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2024-05-19T15:47:38Z</dcterms:modified>
</cp:coreProperties>
</file>