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269683-E80A-4B39-8D14-A96998916A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F30E5B-BCDA-42BF-AE18-6D16B4BE50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Wormicloud search interface with ‘advanced options’ menu expanded.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1FB25F-40D1-4261-8079-270BDCD89C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Wormicloud search interface with ‘advanced options’ menu expanded.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389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Wormicloud search interface with ‘advanced options’ menu expanded.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2024-05-19T13:10:41Z</dcterms:modified>
</cp:coreProperties>
</file>