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0CB131-18FD-4117-BFC5-27265DEAD3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354CB5-62D1-40D6-A2F5-40650C562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colleagues who know or use controlled vocabularies (Q8).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FC835E-6D31-491C-AB6C-347BB66ED8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Number of colleagues who know or use controlled vocabularies (Q8).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Number of colleagues who know or use controlled vocabularies (Q8).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2024-07-27T02:53:57Z</dcterms:modified>
</cp:coreProperties>
</file>