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EBFED-C6CB-4C92-A88A-E11FC72E5C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56767-436A-4E90-8C8D-8A72788107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Comparison of number of unique HPO terms extracted from full text vs title + abstract for sample of 962 papers, using full-text download pipeline. (B) Comparison of number of unique HPO terms in disease models generated by full-text download pipeline vs manually curated models in OMIM, for a sample of 99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8266A-DB76-4A1D-932B-A80A76CF94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Comparison of number of unique HPO terms extracted from full text vs title + abstract for sample of 962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91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Comparison of number of unique HPO terms extracted from full text vs title + abstract for sample of 962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2024-05-03T12:00:35Z</dcterms:modified>
</cp:coreProperties>
</file>