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1BE0A-8E00-4437-897F-FD3D22B22D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56AA50-2D70-4D08-A350-1F6B2C4E89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distribution of documented coronavirus strains in CoVdb according to collection date (X-axis) and hosts (colored by different colors). Y is the number of coronavirus isolated from some organism. Red triangles points to peaks in the distribution of human coronavirus in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1A87A-19BB-48B7-86C0-E0DFE338295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Partial display of the phylogenetic tree built by all coronavirus genomes documented in CoVdb. Red numbers are marginal likelihoods. (B) Snapshot showing that users can search a strain by name in a phylogenetic tree. Both A and B center on the split of Bat_MN996532 and 2019-nCoV (SARS-CoV-2).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1A87A-19BB-48B7-86C0-E0DFE338295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snapshot displaying the usage of ‘Aln Browser’, where users need to select the reference strain, the start position, the end position and the strains to be put in alignment. If clicking on the button ‘Retrieve Alignment’, a multiple alignment of selected strains will be shown below. If clicking on ‘Make Tree’, a phylogenetic tree will be built basing on the alignment and shown at the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1A87A-19BB-48B7-86C0-E0DFE338295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7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070"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baaa070, </a:t>
            </a:r>
            <a:r>
              <a:rPr lang="en-US" altLang="en-US" sz="1000">
                <a:solidFill>
                  <a:srgbClr val="333333"/>
                </a:solidFill>
                <a:hlinkClick r:id="rId3"/>
              </a:rPr>
              <a:t>https://doi.org/10.1093/database/baaa070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distribution of documented coronavirus strains in CoVdb according to collection date (X-axis) and hosts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5041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baaa070, </a:t>
            </a:r>
            <a:r>
              <a:rPr lang="en-US" altLang="en-US" sz="1000">
                <a:solidFill>
                  <a:srgbClr val="333333"/>
                </a:solidFill>
                <a:hlinkClick r:id="rId3"/>
              </a:rPr>
              <a:t>https://doi.org/10.1093/database/baaa070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Partial display of the phylogenetic tree built by all coronavirus genomes documented in CoVdb.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6971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baaa070, </a:t>
            </a:r>
            <a:r>
              <a:rPr lang="en-US" altLang="en-US" sz="1000">
                <a:solidFill>
                  <a:srgbClr val="333333"/>
                </a:solidFill>
                <a:hlinkClick r:id="rId3"/>
              </a:rPr>
              <a:t>https://doi.org/10.1093/database/baaa070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snapshot displaying the usage of ‘Aln Browser’, where users need to select the reference strain, the start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00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distribution of documented coronavirus strains in CoVdb according to collection date (X-axis) and hosts ...</vt:lpstr>
      <vt:lpstr>Figure 2. (A) Partial display of the phylogenetic tree built by all coronavirus genomes documented in CoVdb. Red ...</vt:lpstr>
      <vt:lpstr>Figure 3. A snapshot displaying the usage of ‘Aln Browser’, where users need to select the reference strain, the start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2024-05-19T13:11:14Z</dcterms:modified>
</cp:coreProperties>
</file>