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C932F-1F67-4BF4-B718-04B6F6D242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C1320-FEF6-41B4-AB8B-344A19185D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disease resistance information for the GAN Nicotiana accessions.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4FC05-5603-46BB-997C-B36E969241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Detailed disease resistance information for the GAN Nicotiana accessions.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43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Detailed disease resistance information for the GAN Nicotiana accessions.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2024-05-19T23:24:01Z</dcterms:modified>
</cp:coreProperties>
</file>