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F569F9-0A37-402D-B18C-AB602ECC9C8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60AFB6-0F83-4690-8881-9F1772DC279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Framework of the GMrepo ML repository construction. Operation steps are indicated in the blue inverse-trapezoids. Files with names in bold are all contained in the repository, and they can be retrieved from the ‘Metagenomics data’ page of the server or from the GitHub.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769343-74B1-4A4D-B677-63DFC1E80E9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5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 </a:t>
            </a:r>
            <a:r>
              <a:rPr lang="en-US" altLang="en-US" b="0"/>
              <a:t>Framework of the GMrepo ML repository construction. Operation steps are indicated in the blue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65400" y="1371600"/>
            <a:ext cx="401095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 Framework of the GMrepo ML repository construction. Operation steps are indicated in the blue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2024-05-19T15:41:09Z</dcterms:modified>
</cp:coreProperties>
</file>