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0044E-B4CB-4CE3-9635-59277A505A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E7F67-90D2-4ED0-8D25-70A93C0870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enhanced representation of UDP-d-galacturonate biosynthesis I pathway starting from UDP-d-glucuronate in prototype Populus PGDB. The two metabolites in this pathway are linked by green arrows to two other pathways, UDP-d-xylose biosynthesis and UDP-d-galacturonate biosynthesis 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E94BA-482C-4CD7-AB5A-3D1EFF30F4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enhanced representation of UDP-d-galacturonate biosynthesis I pathway starting from UDP-d-glucuronate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727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enhanced representation of UDP-d-galacturonate biosynthesis I pathway starting from UDP-d-glucuronate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2024-05-19T15:15:50Z</dcterms:modified>
</cp:coreProperties>
</file>