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55A19-F45C-4DBD-9DA6-7791C975FF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709A57-C861-4F46-8D7D-686EFE1BA5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 141 web interface. A screenshot of Group 141’s web interface.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License (http://creativecommons.org/licenses/by-nc/3.0/), which permits non-commercial reuse,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6C8DF-561E-4A99-9385-AF48B32ED8A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 </a:t>
            </a:r>
            <a:r>
              <a:rPr lang="en-US" altLang="en-US" b="0"/>
              <a:t>Group 141 web interface. A screenshot of Group 141’s web interface.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42089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 Group 141 web interface. A screenshot of Group 141’s web interface.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2024-05-15T13:02:13Z</dcterms:modified>
</cp:coreProperties>
</file>