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55D6AE-C6AD-4D80-BA05-EEDE0D70B8C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1F6E0D-2240-4403-921E-05EE6B74AEE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of the online analysis platform. Quality control includes checking the number of identities with the Wuhan strain (min. 90%), genome length (29 000 &lt; length &lt; 40 000), GC contents (37% &lt; GC &lt; 39%) and number of uncertain (‘N’) characters (max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98058-2354-4A19-9581-75E5E705426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Distribution of scores predicted for genomes associated with known ‘mild’ and ‘severe’ clinical outcomes. The thick continuous line indicates confidence defined as the probability of correct prediction, scores below 0.20 and above 0.80 indicate high confidence in predicting ‘mild’ and ‘severe’ outcomes, respectively. Intermittent scores are considered medium or low confidence,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2021. Published by Oxford University Press.This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5098058-2354-4A19-9581-75E5E705426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b020"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ab020"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baab020, </a:t>
            </a:r>
            <a:r>
              <a:rPr lang="en-US" altLang="en-US" sz="1000">
                <a:solidFill>
                  <a:srgbClr val="333333"/>
                </a:solidFill>
                <a:hlinkClick r:id="rId3"/>
              </a:rPr>
              <a:t>https://doi.org/10.1093/database/baab020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of the online analysis platform. Quality control includes checking the number of identities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6337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2021, , 2021, baab020, </a:t>
            </a:r>
            <a:r>
              <a:rPr lang="en-US" altLang="en-US" sz="1000">
                <a:solidFill>
                  <a:srgbClr val="333333"/>
                </a:solidFill>
                <a:hlinkClick r:id="rId3"/>
              </a:rPr>
              <a:t>https://doi.org/10.1093/database/baab020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Distribution of scores predicted for genomes associated with known ‘mild’ and ‘severe’ clinical outcomes.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54200" y="1371600"/>
            <a:ext cx="5443207"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Flowchart of the online analysis platform. Quality control includes checking the number of identities with ...</vt:lpstr>
      <vt:lpstr>Figure 2. Distribution of scores predicted for genomes associated with known ‘mild’ and ‘severe’ clinical outcomes.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2024-05-19T11:37:34Z</dcterms:modified>
</cp:coreProperties>
</file>