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22E63-F79E-45E3-99CD-789F7A4478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74990-5396-4706-9347-C2365397BB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Pearson correlations of changes in the expression [log (2) ratio of the average expression level in Crp(−) mutant versus wild-type strain] of IG regions with changes in the expression of upstream and downstream genes. The analyzed data sets are provided in the Supplementary Data 3. Subset I (1466): IG regions with the same direction of change in gene expression as their neighboring genes. Subset I_S (449): A selection of IG regions from Subset I with significant changes in gene expression in the IG regions and in the neighboring genes. Subset A (805): IG regions with directions of changes in gene expression that are opposite to upstream genes. Subset A_S (54): A selection of IG regions from Subset A with significant changes in gene expression in the IG regions and in the neighboring genes. Subset B (820): IG regions with directions of changes in gene expression that are opposite to downstream genes. Subset B_S (48): A selection of IG regions from Subset B with significant changes in gene expression in the IG regions and in the neighboring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1920E-4BE6-4B3B-A168-963BEE2B50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Pearson correlations of changes in the expression [log (2) ratio of the average expression level in Crp(−)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Pearson correlations of changes in the expression [log (2) ratio of the average expression level in Crp(−)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2024-07-27T06:29:15Z</dcterms:modified>
</cp:coreProperties>
</file>