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FFAAD-9E3D-4B84-8121-E807842C46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AB74A-20AC-455E-A585-388350985A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positive example from the Biocreative VI Precision Medicine Track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2019.This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CAFF4-B003-42BE-BA28-C639480569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positive example from the Biocreative VI Precision Medicine Track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391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 positive example from the Biocreative VI Precision Medicine Track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2024-05-14T20:55:38Z</dcterms:modified>
</cp:coreProperties>
</file>