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AE0CB7-118E-4B76-B1AD-4A221B1FE9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C2ADA7-AF8F-460C-AFBA-318A46FE26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Flowchart describing the user operation flow and the different operation modes. The box shows the basket mode, which is the default operation mode when both curation and annotation modes are disabled.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DCC1C4-931E-4005-A341-F294C9A0B8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Flowchart describing the user operation flow and the different operation modes. The box shows the basket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97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Flowchart describing the user operation flow and the different operation modes. The box shows the basket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2024-05-19T23:53:57Z</dcterms:modified>
</cp:coreProperties>
</file>