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C4686C-7F1E-4FF9-BAC0-53C8594EF5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CE00FA-97BF-4EAD-82D6-69788A177F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Linking eGIFT to the AgBase BI. A summary of eGIFT GO terms and links to corresponding literature is displayed in the top right hand corner of each gene product page in the AgBase BI. This table allows biocurators to rapidly identify potential new GO Terms and link out to relevant literature.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15E5F-F99F-48CE-88C9-0C15AC050A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bas038, </a:t>
            </a:r>
            <a:r>
              <a:rPr lang="en-US" altLang="en-US" sz="1000">
                <a:solidFill>
                  <a:srgbClr val="333333"/>
                </a:solidFill>
                <a:hlinkClick r:id="rId3"/>
              </a:rPr>
              <a:t>https://doi.org/10.1093/database/bas038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Linking eGIFT to the AgBase BI. A summary of eGIFT GO terms and links to corresponding literature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187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Linking eGIFT to the AgBase BI. A summary of eGIFT GO terms and links to corresponding literature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2024-05-19T15:46:25Z</dcterms:modified>
</cp:coreProperties>
</file>