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B55C25-5E16-46FD-AF35-2C92B3CCD4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660632-9E34-4E3E-ACC5-1AB974FC1F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Finding rat strains associated with the cytochrome P450 superfamily. Using the keyword ‘cyp’ in the general search retrieves RGD data associated with the gene family. Returned results are displayed in a matrix with species as the column titles. There are 23 rat strains associated with the gene family.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4F7E05-74E6-45D2-B5E1-65F538F8CA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Finding rat strains associated with the cytochrome P450 superfamily. Using the keyword ‘cyp’ in the general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552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Finding rat strains associated with the cytochrome P450 superfamily. Using the keyword ‘cyp’ in the general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2024-05-11T07:46:26Z</dcterms:modified>
</cp:coreProperties>
</file>