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A1D240-4926-4151-B72A-F77B872E2D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5C0074-A710-476D-A977-757A4A7B58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GO annotation tool. When a line or more of text is highlighted, a pop-up window appears where annotation data are entered.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2014.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81D073-EB9F-4BDD-9304-4AE3F50FBA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sample of GO annotation in BioC format.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2014.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81D073-EB9F-4BDD-9304-4AE3F50FBA3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proportion of annotated evidence text in different parts of the article.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2014.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81D073-EB9F-4BDD-9304-4AE3F50FBA3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proportion of GO terms appearing in different parts of the article.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2014.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81D073-EB9F-4BDD-9304-4AE3F50FBA3D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u0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u0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u0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Screenshot of the GO annotation tool. When a line or more of text is highlighted, a pop-up window appears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0832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 sample of GO annotation in BioC format.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19634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proportion of annotated evidence text in different parts of the article.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1408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The proportion of GO terms appearing in different parts of the article.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315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Screenshot of the GO annotation tool. When a line or more of text is highlighted, a pop-up window appears ...</vt:lpstr>
      <vt:lpstr>Figure 2. A sample of GO annotation in BioC format.
</vt:lpstr>
      <vt:lpstr>Figure 3. The proportion of annotated evidence text in different parts of the article.
</vt:lpstr>
      <vt:lpstr>Figure 4. The proportion of GO terms appearing in different parts of the article.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2024-05-19T20:47:56Z</dcterms:modified>
</cp:coreProperties>
</file>