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77925-B6A2-43F5-B2FB-7424C49458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57B98-13B2-4659-9B8E-797D5DCF2E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candidate evaluation. The example shows the candidate sentence, the gold standard and predicted statements. The scores are provided for all primary and secondary levels (8). Abbreviations: PMID (PubMed identifier), true positive (TP), false positive (FP), false negative (FN), recall (R), precision (P). Adapted and reprinted with permission from Fluck et al. (7).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FF0B0-51D9-426C-A7C6-BE359D7369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a candidate evaluation. The example shows the candidate sentence, the gold standard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7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 example of a candidate evaluation. The example shows the candidate sentence, the gold standard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2024-05-09T04:25:53Z</dcterms:modified>
</cp:coreProperties>
</file>