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D6632DA-0211-4896-B1D7-2A0B97BA4D2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8077E0A-2B29-4E6E-B627-ADB91A37819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dashboard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6117E12-B38B-405E-8C53-DEC83CBD4A7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 endpoint information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6117E12-B38B-405E-8C53-DEC83CBD4A7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ranked list page.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6117E12-B38B-405E-8C53-DEC83CBD4A7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ranked list obtained by searching Google for ‘MedDRA in RDF’.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2018.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6117E12-B38B-405E-8C53-DEC83CBD4A7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y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y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y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y02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The dashboard 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32100" y="1371600"/>
            <a:ext cx="34833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An endpoint information 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48000" y="1371600"/>
            <a:ext cx="306060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The ranked list page.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28900" y="1371600"/>
            <a:ext cx="388018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2018, , 2018, bay022,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https://doi.org/10.1093/database/bay022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The ranked list obtained by searching Google for ‘MedDRA in RDF’.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79600" y="1371600"/>
            <a:ext cx="538210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The dashboard page.
</vt:lpstr>
      <vt:lpstr>Figure 2. An endpoint information page.
</vt:lpstr>
      <vt:lpstr>Figure 3. The ranked list page.
</vt:lpstr>
      <vt:lpstr>Figure 4. The ranked list obtained by searching Google for ‘MedDRA in RDF’.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2024-05-17T06:05:53Z</dcterms:modified>
</cp:coreProperties>
</file>