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977751-0CAB-401C-8865-E61D0DA3EC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2404DB-E117-4902-9B42-5130A29731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Analysis of community annotations. (A) Completeness of community annotations. The 50 articles analyzed are shown on X-axis, and the total number of curator and community annotations per paper shown on the Y-axis. The number of community annotations is shown in blue, and the number of added curator annotations in orange. (B) Experimental support for community annotations. Supported community annotations in blue, unsupported community annotations in orange, out of scope annotations in green. (C) Level of specificity of community annotations. Papers shown on X-axis, total number of community annotations per paper shown on Y-axis. Community annotations with same specificity as curator annotations are shown in blue, more specific community annotations in orange, more specific curator annotations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47FB93-7404-4306-A55D-7D2E4195B3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bas030, </a:t>
            </a:r>
            <a:r>
              <a:rPr lang="en-US" altLang="en-US" sz="1000">
                <a:solidFill>
                  <a:srgbClr val="333333"/>
                </a:solidFill>
                <a:hlinkClick r:id="rId3"/>
              </a:rPr>
              <a:t>https://doi.org/10.1093/database/bas030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Analysis of community annotations. (A) Completeness of community annotations. The 50 articles analyzed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22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Analysis of community annotations. (A) Completeness of community annotations. The 50 articles analyzed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2024-05-19T16:03:48Z</dcterms:modified>
</cp:coreProperties>
</file>