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D23CE2-B3A4-4B89-B63D-68FB26F4B7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18A15F-166F-47E0-A4D5-2FD9EFE296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output from the installation at Southampton.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C658C2-3763-442F-9E1E-57EA317AC1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Example output from the installation at Southampton.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0698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Example output from the installation at Southampton.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2024-05-17T02:53:48Z</dcterms:modified>
</cp:coreProperties>
</file>