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BAEFC-47FD-4122-A4BA-F1E85540EB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E5461-D87A-45C7-B2C8-4BE4A494F6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case study of Smad protein MH1 superfamily. (a) The phylogenetic distribution of the SCOP-DA is represented, across different taxa in Cnidaria and Bilateria. As shown, the single-domain form and the combination with SMAD/FHA are prevalent in all orders while the other domain combinations occur only in certain taxa. (b) The phylogenetic representation of Pfam DA indicates that there is a correspondence between DA predictions by both methods in spite of using differently derived HMM libraries.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C6919-9E53-4DC4-ACE8-9A8C0ED846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 case study of Smad protein MH1 superfamily. (a) The phylogenetic distribution of the SCOP-DA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3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A case study of Smad protein MH1 superfamily. (a) The phylogenetic distribution of the SCOP-DA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2024-05-09T20:06:39Z</dcterms:modified>
</cp:coreProperties>
</file>