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C2E0F2-0011-4349-AF83-62B4301493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30EDE5-9180-4266-9FAA-43B7A63264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TparvaDB interface providing access to several online tools.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89CFB3-950B-4719-8D45-83623DE1FF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Screenshot of TparvaDB interface providing access to several online tools.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23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Screenshot of TparvaDB interface providing access to several online tools.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2024-05-18T18:36:26Z</dcterms:modified>
</cp:coreProperties>
</file>