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50587-4F4B-4237-B03C-0A5BE8162B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68B32-3F7D-4DB6-8A98-DCACF1F796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Marker correspondences on the MapViewer main interface page showing lines drawn between linkage groups connecting markers that are shared between the reference and comparison linkage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20BD7-B8B8-436D-AE73-E8587EC6F0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Marker correspondences on the MapViewer main interface page showing lines drawn between linkage groups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854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Marker correspondences on the MapViewer main interface page showing lines drawn between linkage groups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2024-05-16T09:22:04Z</dcterms:modified>
</cp:coreProperties>
</file>