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45A46F-D78C-4F4A-9D22-35757D40AA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E61379-157D-40B9-A387-3AAB134092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 The ‘chemical role’ role class of the revised role tree, which is further subcategorized into the most prominent chemical roles. Some of these are terminal branches, while others are subdivided into more specific chemical roles. Some of these are terminal branches, while others are subdivided into more specific chemical role types for greater specificity. The number of number of entries per level is indicated at the end of each branch’s label.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982C62-47FA-4195-8529-87DDCF7930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baab014, </a:t>
            </a:r>
            <a:r>
              <a:rPr lang="en-US" altLang="en-US" sz="1000">
                <a:solidFill>
                  <a:srgbClr val="333333"/>
                </a:solidFill>
                <a:hlinkClick r:id="rId3"/>
              </a:rPr>
              <a:t>https://doi.org/10.1093/database/baab014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 The ‘chemical role’ role class of the revised role tree, which is further subcategorized into the most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32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 The ‘chemical role’ role class of the revised role tree, which is further subcategorized into the most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2024-05-19T19:49:04Z</dcterms:modified>
</cp:coreProperties>
</file>