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7E1C4F-9DE4-4CB9-824C-636793FB76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03B01-8638-40A7-A2AC-29C71D049E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sample annotation from a paragraph of an article in the data set. Each annotation has an identifier that is incremented by one throughout the article. Moreover, the value of the ‘type’ infon is static and set to ‘ExperimentalMethod’ for all annotations. The value of the ‘PSIMI’ infon is set to the PSI-MI identifier of the interaction detection method. The ‘text’ tag holds the annotated sentence(s). The ‘location’ tag holds the position of the annotated portion in the article with the ‘offset’ and ‘length’ attributes.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5857DC-957A-4104-A049-667CA97BAE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baw166, </a:t>
            </a:r>
            <a:r>
              <a:rPr lang="en-US" altLang="en-US" sz="1000">
                <a:solidFill>
                  <a:srgbClr val="333333"/>
                </a:solidFill>
                <a:hlinkClick r:id="rId3"/>
              </a:rPr>
              <a:t>https://doi.org/10.1093/database/baw166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sample annotation from a paragraph of an article in the data set. Each annotation has an identifier that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56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sample annotation from a paragraph of an article in the data set. Each annotation has an identifier that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2024-05-20T19:18:48Z</dcterms:modified>
</cp:coreProperties>
</file>