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8D773D-4777-4568-AC8F-CAA0A0AFCF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FB0921-5A5F-4C11-AA24-88E0851473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sample gene summary page for foxa1. The updated developmental time course is shown in the top right. The ortholog of the gene in different echinoderms, as predicted by our pipeline, is seen under the ‘Echinobase Gene ID’ section. The gene can be viewed in JBrowse by clicking the links under the ‘Genomic’ section. Additional orthologs to non-echinoderm species as predicted by NCBI and are reported under the ‘Orthology’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88C957-7B38-4EAB-AF2F-3CFC7BCBC6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baab030, </a:t>
            </a:r>
            <a:r>
              <a:rPr lang="en-US" altLang="en-US" sz="1000">
                <a:solidFill>
                  <a:srgbClr val="333333"/>
                </a:solidFill>
                <a:hlinkClick r:id="rId3"/>
              </a:rPr>
              <a:t>https://doi.org/10.1093/database/baab030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sample gene summary page for foxa1. The updated developmental time course is shown in the top right.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108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sample gene summary page for foxa1. The updated developmental time course is shown in the top right.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2024-05-19T14:29:46Z</dcterms:modified>
</cp:coreProperties>
</file>