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51766-9CE9-4E80-BCE5-B5D031705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A783C-ECDA-48DF-9D53-9B2EB18DB0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illustrating the architecture of CE-BioBERT: the wp2const block at the output of the BioBERT model groups together the wordpieces that belong to a pre-defined chunk to compute chunk embeddings.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598918-6166-486F-A6F1-8CEDEA002B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Diagram illustrating the architecture of CE-BioBERT: the wp2const block at the output of the BioBERT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0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Diagram illustrating the architecture of CE-BioBERT: the wp2const block at the output of the BioBERT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2024-05-06T16:48:35Z</dcterms:modified>
</cp:coreProperties>
</file>