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9FAD2A-E2BC-4866-B578-54C22D2B33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316920-490D-4D78-9BC0-0FA4E21CB1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Genome annotation query interface. (A) Multi-loci query interface. (B) COTTONOMICS returns detailed information regarding the functional annotation, location, etc. (C) Expression of the query gene; the interface use dot plots to indicate the expression level of the query gene in different tissues. (D) Sequence information of gene locus GH_D12G1827.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B36CA9-0A41-42E8-9F12-641A54E64D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Genome annotation query interface. (A) Multi-loci query interface. (B) COTTONOMICS returns detailed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29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Genome annotation query interface. (A) Multi-loci query interface. (B) COTTONOMICS returns detailed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2024-05-18T04:04:51Z</dcterms:modified>
</cp:coreProperties>
</file>