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0488A-E0F4-4D93-A4A4-F5CA43F5DA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992E9-729E-40B5-846F-AC2BBA11A5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of a generic cell from the Clade Eumetazoa; This cell illustrates all the cellular components found in any Eumetazoan, although in reality no cell carries all of them; All components are individual groups in the SVG file, which can be hidden or colored.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F9560-BF76-4192-8122-497192050E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SwissBioPics page for budding yeast cell; The ‘Cell membrane’, selected on the sidebar list, is colored orange, with a tooltip showing a description of the organelle and links to the UniProt, AmiGO and QuickGO websites; The mouse is hovering on ‘Cell wall’ in the list, coloring this part blue.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F9560-BF76-4192-8122-497192050E0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UniProtKB entry AT8B2_ HUMAN (P98198) shows an embedded SwissBioPics image: The generic animal cell (Eumetazoa) is selected based on organism taxonomy; the cell membrane and endoplasmic reticulum are highlighted using annotations from the UniProt entry.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F9560-BF76-4192-8122-497192050E0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Displaying quantitative data in SwissBioPics using colors. The image shows the fold change (FC) of the RAD51-AS1 non-protein-coding transcript in the nucleus and mitochondrion (26).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F9560-BF76-4192-8122-497192050E0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Image of a generic cell from the Clade Eumetazoa; This cell illustrates all the cellular components found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72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SwissBioPics page for budding yeast cell; The ‘Cell membrane’, selected on the sidebar list, is colored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76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UniProtKB entry AT8B2_ HUMAN (P98198) shows an embedded SwissBioPics image: The generic animal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Displaying quantitative data in SwissBioPics using colors. The image shows the fold change (FC)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80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Image of a generic cell from the Clade Eumetazoa; This cell illustrates all the cellular components found in ...</vt:lpstr>
      <vt:lpstr>Figure 2. SwissBioPics page for budding yeast cell; The ‘Cell membrane’, selected on the sidebar list, is colored ...</vt:lpstr>
      <vt:lpstr>Figure 3. UniProtKB entry AT8B2_ HUMAN (P98198) shows an embedded SwissBioPics image: The generic animal cell ...</vt:lpstr>
      <vt:lpstr>Figure 4. Displaying quantitative data in SwissBioPics using colors. The image shows the fold change (FC)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2024-05-05T15:53:42Z</dcterms:modified>
</cp:coreProperties>
</file>