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77892E-321D-4F6C-A686-DC31055FE0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66EFC1-8D44-420A-8954-74E6C3B1BB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graphs for Gene Ontology namespace.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2017.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6A85A3-EB49-411B-B72C-038040270E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Statistics graphs for Gene Ontology namespace.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08200" y="1371600"/>
            <a:ext cx="49373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Statistics graphs for Gene Ontology namespace.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2024-05-20T00:17:13Z</dcterms:modified>
</cp:coreProperties>
</file>