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44CD75-DF8B-4BF7-B5AB-321C095A4F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9FBA9D-F984-4B0F-90C9-E44CC7BFA4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Overlap between PDB, MEDLINE (SI) and the results of text-mining on PMC; evidence statements were extracted from full-text articles for three categories that were outside the consensus between link sources: (I) Articles curated in MEDLINE but not by PDB, (II) articles curated by PDB but not by MEDLINE and (III) rticles curated neither by MEDLINE nor PDB, but identified as relevant for link curation for PDB by our automatic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220F39-2C29-4EAD-A9C2-4BDFA3452B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bas026, </a:t>
            </a:r>
            <a:r>
              <a:rPr lang="en-US" altLang="en-US" sz="1000">
                <a:solidFill>
                  <a:srgbClr val="333333"/>
                </a:solidFill>
                <a:hlinkClick r:id="rId3"/>
              </a:rPr>
              <a:t>https://doi.org/10.1093/database/bas026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Overlap between PDB, MEDLINE (SI) and the results of text-mining on PMC; evidence statements were extracted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517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Overlap between PDB, MEDLINE (SI) and the results of text-mining on PMC; evidence statements were extracted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2024-05-19T16:18:42Z</dcterms:modified>
</cp:coreProperties>
</file>