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9F68E7-A74A-4531-AF97-DCFA262AE7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60F57B-0C8D-473D-AC5A-AC7FC239FF1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Framework of several search criteria for each species.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D563A4-9F04-4B3D-B2EB-13504A4711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Framework of several search criteria for each species.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00300" y="1371600"/>
            <a:ext cx="43483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Framework of several search criteria for each species.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2024-05-17T06:50:18Z</dcterms:modified>
</cp:coreProperties>
</file>