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4CDEB-5A85-416F-B712-61D3F6D782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290D2-4AAC-4787-A386-675FB41750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query results for frequency of pathogenic and likely pathogenic variants in genes associated with hereditary cardiovascular conditions. (A–E) Filter by ‘Classification: Pathogenic or Likely pathogenic’. Query URL: https://data.color.com/v2/cardio.html#classification=Likely%20pathogenic&amp;classification=Pathogenic (F, G) Remove ‘Classification: Pathogenic or Likely pathogenic’ and filter by ‘Gene: APOB’ and ‘Variant: c.10580G&gt;A’. Query URL: https://data.color.com/v2/cardio.html#gene=APOB&amp;variant=c.10580G%3EA.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3D0C7-01AF-41D8-A463-A5BE0B53E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Screenshots of query results for frequency of pathogenic and likely pathogenic variants in genes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86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Screenshots of query results for frequency of pathogenic and likely pathogenic variants in genes associated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2024-05-19T12:57:04Z</dcterms:modified>
</cp:coreProperties>
</file>