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0B16D9-B9CD-4923-8136-C6FD194DAF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C7686B-BB37-4630-8B26-ABCA59CD84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TMC-SNPdb using whole exome sequencing. Schematic flow representation of steps followed during development of TMC-SNP database. The whole exome sequencing of 62 normal tissue obtained from three different tissues of cancer patients was performed and analysed using GATK (Genome Analysis Tool Kit) to generate VCF files. Raw variants obtained were further filtered using mentioned criteria to find a list of variants absent in dbSNP v142 and COSMICdb v68. Remaining variants constitutes the ‘TMC-SNPdb’ shown at the end of the funnel.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56704A-DFD1-47F7-B56A-B82E2F9CC6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0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baw104, </a:t>
            </a:r>
            <a:r>
              <a:rPr lang="en-US" altLang="en-US" sz="1000">
                <a:solidFill>
                  <a:srgbClr val="333333"/>
                </a:solidFill>
                <a:hlinkClick r:id="rId3"/>
              </a:rPr>
              <a:t>https://doi.org/10.1093/database/baw104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TMC-SNPdb using whole exome sequencing. Schematic flow representation of steps followed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813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Development of TMC-SNPdb using whole exome sequencing. Schematic flow representation of steps followed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2024-05-18T22:34:30Z</dcterms:modified>
</cp:coreProperties>
</file>