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7EE4A9-3622-4349-89FC-B95E987FB1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1A7E39-861A-4583-A3A8-F0544317F3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search results for the protein Histone H3.1 in the O-GlcNAc Database. Protein entries are shown as collapsible elements (1), and child elements can be accessed on click (dashed frame). Nested collapsible provides digest tools (2) in full (3) and partial (4) modes, download (5) and comment options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373745-B575-4A8E-B5BE-39516C0C1A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baab039, </a:t>
            </a:r>
            <a:r>
              <a:rPr lang="en-US" altLang="en-US" sz="1000">
                <a:solidFill>
                  <a:srgbClr val="333333"/>
                </a:solidFill>
                <a:hlinkClick r:id="rId3"/>
              </a:rPr>
              <a:t>https://doi.org/10.1093/database/baab039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search results for the protein Histone H3.1 in the O-GlcNAc Database. Protein entries are shown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search results for the protein Histone H3.1 in the O-GlcNAc Database. Protein entries are shown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2024-05-19T20:47:46Z</dcterms:modified>
</cp:coreProperties>
</file>